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7" r:id="rId3"/>
    <p:sldId id="279" r:id="rId4"/>
    <p:sldId id="280" r:id="rId5"/>
    <p:sldId id="287" r:id="rId6"/>
    <p:sldId id="281" r:id="rId7"/>
    <p:sldId id="282" r:id="rId8"/>
    <p:sldId id="283" r:id="rId9"/>
    <p:sldId id="284" r:id="rId10"/>
    <p:sldId id="285" r:id="rId11"/>
    <p:sldId id="286" r:id="rId12"/>
    <p:sldId id="278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564" y="558"/>
      </p:cViewPr>
      <p:guideLst>
        <p:guide orient="horz" pos="15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1-07-29T15:45:06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5CE6AF0-9F3D-4976-BCEE-C863F1524562}" emma:medium="tactile" emma:mode="ink">
          <msink:context xmlns:msink="http://schemas.microsoft.com/ink/2010/main" type="inkDrawing" rotatedBoundingBox="11126,12355 11141,12355 11141,12370 11126,12370" shapeName="Other"/>
        </emma:interpretation>
      </emma:emma>
    </inkml:annotationXML>
    <inkml:trace contextRef="#ctx0" brushRef="#br0">6050 5766,'0'0,"0"0,0 0,0 0,0 0,0 0,0 0,0 0,0 0,0 0,0 0,0 0,0 0,0 0,0 0,0 0,0 0,0 0,0 0,0 0,0 0,0 0,0 0,0 0,0 0,0 0,0 0,0 0,0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75331"/>
            <a:ext cx="459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Default text (Verdana 24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485900"/>
            <a:ext cx="4835030" cy="33147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Default shape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Dark blue outline, 3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r>
              <a:rPr lang="en-US" sz="2400" dirty="0" smtClean="0">
                <a:solidFill>
                  <a:schemeClr val="tx1"/>
                </a:solidFill>
              </a:rPr>
              <a:t> weight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Light blue fill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Black text, centered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Verdana 24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5100" y="857250"/>
            <a:ext cx="2091830" cy="12573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5100" y="2514600"/>
            <a:ext cx="2091830" cy="125730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5100" y="4171950"/>
            <a:ext cx="2091830" cy="12573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(not exhaustive)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7668"/>
            <a:ext cx="2076450" cy="203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567668"/>
            <a:ext cx="2076450" cy="20329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75639" y="3428999"/>
            <a:ext cx="2076450" cy="266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52458" y="3429000"/>
            <a:ext cx="2076450" cy="266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6293" y="3472543"/>
            <a:ext cx="2076450" cy="266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4762500"/>
            <a:ext cx="2076450" cy="266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762500"/>
            <a:ext cx="2076450" cy="2667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399564" y="480060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60961" y="478155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18943" y="476250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04867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7668"/>
            <a:ext cx="2076450" cy="203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567668"/>
            <a:ext cx="2076450" cy="20329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75639" y="3428999"/>
            <a:ext cx="2076450" cy="266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52458" y="3429000"/>
            <a:ext cx="2076450" cy="266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6293" y="3472543"/>
            <a:ext cx="2076450" cy="266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4762500"/>
            <a:ext cx="2076450" cy="266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762500"/>
            <a:ext cx="2076450" cy="2667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399564" y="480060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60961" y="478155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18943" y="4762500"/>
            <a:ext cx="228600" cy="228600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327261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342900"/>
            <a:ext cx="8343900" cy="1485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this lesson you learned to solve two digit by two digit multiplication problems by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82722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342900"/>
            <a:ext cx="8343900" cy="14859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 this lesson you are going to learn to solve two digit by two digit multiplication problems by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91573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42900"/>
            <a:ext cx="5600700" cy="25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43" y="114300"/>
            <a:ext cx="44196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0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39616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5" name="Ink 34"/>
              <p14:cNvContentPartPr/>
              <p14:nvPr/>
            </p14:nvContentPartPr>
            <p14:xfrm>
              <a:off x="4005450" y="4447890"/>
              <a:ext cx="360" cy="3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3570" y="443601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269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7668"/>
            <a:ext cx="2076450" cy="203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567668"/>
            <a:ext cx="2076450" cy="203290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57343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7668"/>
            <a:ext cx="2076450" cy="203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567668"/>
            <a:ext cx="2076450" cy="20329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75639" y="3428999"/>
            <a:ext cx="2076450" cy="266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52458" y="3429000"/>
            <a:ext cx="2076450" cy="266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6293" y="3472543"/>
            <a:ext cx="2076450" cy="2667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89193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71700"/>
            <a:ext cx="2076450" cy="2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180771"/>
            <a:ext cx="2076450" cy="266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15100" y="219075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1457" y="2199821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0514" y="22098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229" y="3429000"/>
            <a:ext cx="2076450" cy="2667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91104" y="4800600"/>
            <a:ext cx="228600" cy="228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67668"/>
            <a:ext cx="2076450" cy="203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567668"/>
            <a:ext cx="2076450" cy="20329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75639" y="3428999"/>
            <a:ext cx="2076450" cy="266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52458" y="3429000"/>
            <a:ext cx="2076450" cy="266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6293" y="3472543"/>
            <a:ext cx="2076450" cy="266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4762500"/>
            <a:ext cx="2076450" cy="266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762500"/>
            <a:ext cx="2076450" cy="2667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57200" y="342900"/>
            <a:ext cx="8343900" cy="12573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Solve the problem 11 x 23 using the area model.</a:t>
            </a:r>
          </a:p>
        </p:txBody>
      </p:sp>
    </p:spTree>
    <p:extLst>
      <p:ext uri="{BB962C8B-B14F-4D97-AF65-F5344CB8AC3E}">
        <p14:creationId xmlns:p14="http://schemas.microsoft.com/office/powerpoint/2010/main" val="10425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153</Words>
  <Application>Microsoft Office PowerPoint</Application>
  <PresentationFormat>On-screen Show (16:10)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Lori Jacobs</cp:lastModifiedBy>
  <cp:revision>31</cp:revision>
  <dcterms:created xsi:type="dcterms:W3CDTF">2011-06-12T17:04:43Z</dcterms:created>
  <dcterms:modified xsi:type="dcterms:W3CDTF">2014-09-09T18:14:48Z</dcterms:modified>
</cp:coreProperties>
</file>